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6DE9-E9CC-4F36-9481-5160852CE9A8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ECA1-2106-4622-A486-D96C763393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6DE9-E9CC-4F36-9481-5160852CE9A8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ECA1-2106-4622-A486-D96C763393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6DE9-E9CC-4F36-9481-5160852CE9A8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ECA1-2106-4622-A486-D96C763393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6DE9-E9CC-4F36-9481-5160852CE9A8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ECA1-2106-4622-A486-D96C763393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6DE9-E9CC-4F36-9481-5160852CE9A8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ECA1-2106-4622-A486-D96C763393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6DE9-E9CC-4F36-9481-5160852CE9A8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ECA1-2106-4622-A486-D96C763393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6DE9-E9CC-4F36-9481-5160852CE9A8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ECA1-2106-4622-A486-D96C763393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6DE9-E9CC-4F36-9481-5160852CE9A8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ECA1-2106-4622-A486-D96C763393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6DE9-E9CC-4F36-9481-5160852CE9A8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ECA1-2106-4622-A486-D96C763393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6DE9-E9CC-4F36-9481-5160852CE9A8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ECA1-2106-4622-A486-D96C763393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6DE9-E9CC-4F36-9481-5160852CE9A8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ECA1-2106-4622-A486-D96C763393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F6DE9-E9CC-4F36-9481-5160852CE9A8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5ECA1-2106-4622-A486-D96C763393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90600"/>
            <a:ext cx="8991600" cy="1470025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resourse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management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semester/paper code-104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191000"/>
            <a:ext cx="6400800" cy="1752600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BY:-MRS.RINKI KUMARI</a:t>
            </a:r>
          </a:p>
          <a:p>
            <a:pPr algn="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DEPTT.OF EDUCATION MMHA&amp;PU,PATNA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RM Meaning and Definition Human Resource Management is also a function of management, concerned with hiring, motivating a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RM Meaning and Definition &lt;ul&gt;&lt;li&gt;Organisations does not only consist of building, machines or inventories. It is people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finition &lt;ul&gt;&lt;li&gt;Human Resource Management is a series of integrated decisions that form the employment relationship; th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Definition &lt;ul&gt;&lt;li&gt;Human Resource Management is concerned with the people dimension in management. Since every organisatio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finition &lt;ul&gt;&lt;li&gt;Human Resource Management is the planning, organising, directing and controlling of the procurement, d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Scope of HRM HRM Nature Introduction Procurement Prospects Industrial Relations Remuneration Motivation Maintenanc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</Words>
  <Application>Microsoft Office PowerPoint</Application>
  <PresentationFormat>On-screen Show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Human resourse management  1st semester/paper code-104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resourse management  1st semester/paper code-104</dc:title>
  <dc:creator>Rinki</dc:creator>
  <cp:lastModifiedBy>Rinki</cp:lastModifiedBy>
  <cp:revision>2</cp:revision>
  <dcterms:created xsi:type="dcterms:W3CDTF">2021-06-11T17:26:09Z</dcterms:created>
  <dcterms:modified xsi:type="dcterms:W3CDTF">2021-06-11T17:37:02Z</dcterms:modified>
</cp:coreProperties>
</file>